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sldIdLst>
    <p:sldId id="256" r:id="rId5"/>
    <p:sldId id="263" r:id="rId6"/>
    <p:sldId id="264" r:id="rId7"/>
    <p:sldId id="265" r:id="rId8"/>
    <p:sldId id="266" r:id="rId9"/>
    <p:sldId id="267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alon strategia 2030" id="{BB22F042-65AA-7843-AEA8-C2D46F09A67F}">
          <p14:sldIdLst>
            <p14:sldId id="256"/>
            <p14:sldId id="263"/>
            <p14:sldId id="264"/>
            <p14:sldId id="265"/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7697" autoAdjust="0"/>
  </p:normalViewPr>
  <p:slideViewPr>
    <p:cSldViewPr snapToGrid="0" showGuides="1">
      <p:cViewPr varScale="1">
        <p:scale>
          <a:sx n="149" d="100"/>
          <a:sy n="149" d="100"/>
        </p:scale>
        <p:origin x="684" y="3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2613C0-9DE0-EF48-9FB1-F488484CAC40}" type="datetimeFigureOut">
              <a:rPr lang="fi-FI" smtClean="0"/>
              <a:t>14.5.2025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F789B-CA17-8242-8D0B-02B867CF4E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1722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dia taustakuva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45AF1192-4DCC-5F3B-D51B-CF54A7026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3" name="Otsikon paikkamerkki 10">
            <a:extLst>
              <a:ext uri="{FF2B5EF4-FFF2-40B4-BE49-F238E27FC236}">
                <a16:creationId xmlns:a16="http://schemas.microsoft.com/office/drawing/2014/main" id="{FAD12619-7A6B-76D4-31F8-C1EA8E145B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899" y="2070220"/>
            <a:ext cx="6048428" cy="220134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>
              <a:defRPr sz="46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otsikkoa</a:t>
            </a:r>
            <a:br>
              <a:rPr lang="fi-FI" dirty="0"/>
            </a:br>
            <a:r>
              <a:rPr lang="fi-FI" dirty="0"/>
              <a:t>napsauttamalla</a:t>
            </a:r>
          </a:p>
        </p:txBody>
      </p:sp>
      <p:sp>
        <p:nvSpPr>
          <p:cNvPr id="20" name="Tekstin paikkamerkki 19">
            <a:extLst>
              <a:ext uri="{FF2B5EF4-FFF2-40B4-BE49-F238E27FC236}">
                <a16:creationId xmlns:a16="http://schemas.microsoft.com/office/drawing/2014/main" id="{0D2DBB5E-0C45-DF9A-FE3E-19DBB545D4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33877" y="4869908"/>
            <a:ext cx="6048429" cy="795473"/>
          </a:xfrm>
        </p:spPr>
        <p:txBody>
          <a:bodyPr/>
          <a:lstStyle>
            <a:lvl1pPr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lang="fi-FI" dirty="0"/>
              <a:t>Muokkaa alaotsikkoa napsauttamalla</a:t>
            </a:r>
          </a:p>
          <a:p>
            <a:pPr lvl="1"/>
            <a:endParaRPr lang="fi-FI" dirty="0"/>
          </a:p>
        </p:txBody>
      </p:sp>
      <p:cxnSp>
        <p:nvCxnSpPr>
          <p:cNvPr id="4" name="Suora yhdysviiva 3">
            <a:extLst>
              <a:ext uri="{FF2B5EF4-FFF2-40B4-BE49-F238E27FC236}">
                <a16:creationId xmlns:a16="http://schemas.microsoft.com/office/drawing/2014/main" id="{EC9E6AFC-58F6-A5E5-47C6-2EC15BE63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2505844" y="3468964"/>
            <a:ext cx="0" cy="2160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Kuva 4">
            <a:extLst>
              <a:ext uri="{FF2B5EF4-FFF2-40B4-BE49-F238E27FC236}">
                <a16:creationId xmlns:a16="http://schemas.microsoft.com/office/drawing/2014/main" id="{801B1FBD-7F35-C681-4A26-6D39651BF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544651" y="461535"/>
            <a:ext cx="1176280" cy="98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6025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u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AD8B06AD-C362-81BA-B566-2844B4642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"/>
            <a:ext cx="12192000" cy="62249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Otsikon paikkamerkki 10">
            <a:extLst>
              <a:ext uri="{FF2B5EF4-FFF2-40B4-BE49-F238E27FC236}">
                <a16:creationId xmlns:a16="http://schemas.microsoft.com/office/drawing/2014/main" id="{FAD12619-7A6B-76D4-31F8-C1EA8E145B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46970" y="2132171"/>
            <a:ext cx="7387683" cy="2239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</a:t>
            </a:r>
            <a:br>
              <a:rPr lang="fi-FI" dirty="0"/>
            </a:b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63410CC9-EC50-E364-812D-23B32045D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320501" y="6303592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15C7C6C-79FA-FB4A-852E-D9A05643FA0B}" type="datetimeFigureOut">
              <a:rPr lang="fi-FI" smtClean="0"/>
              <a:pPr/>
              <a:t>14.5.2025</a:t>
            </a:fld>
            <a:endParaRPr lang="fi-FI" dirty="0"/>
          </a:p>
        </p:txBody>
      </p:sp>
      <p:sp>
        <p:nvSpPr>
          <p:cNvPr id="5" name="Alatunnisteen paikkamerkki 17">
            <a:extLst>
              <a:ext uri="{FF2B5EF4-FFF2-40B4-BE49-F238E27FC236}">
                <a16:creationId xmlns:a16="http://schemas.microsoft.com/office/drawing/2014/main" id="{5213094B-7B14-C7CE-87E7-DABEB3316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41584" y="6303592"/>
            <a:ext cx="4978908" cy="365125"/>
          </a:xfrm>
          <a:prstGeom prst="rect">
            <a:avLst/>
          </a:prstGeom>
        </p:spPr>
        <p:txBody>
          <a:bodyPr vert="horz" lIns="91440" tIns="45720" rIns="147600" bIns="45720" rtlCol="0" anchor="ctr"/>
          <a:lstStyle>
            <a:lvl1pPr algn="r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 err="1"/>
              <a:t>www.salo.fi</a:t>
            </a:r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BBEEDC4E-C080-7E41-FE7C-855BEDB32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50378" y="435495"/>
            <a:ext cx="825685" cy="694546"/>
          </a:xfrm>
          <a:prstGeom prst="rect">
            <a:avLst/>
          </a:prstGeom>
        </p:spPr>
      </p:pic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2B8D1437-D5FB-746A-307A-D8F8DC1AF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812072" y="2258128"/>
            <a:ext cx="0" cy="1980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94841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va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AD8B06AD-C362-81BA-B566-2844B4642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"/>
            <a:ext cx="12192000" cy="62249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bg1"/>
              </a:solidFill>
            </a:endParaRPr>
          </a:p>
        </p:txBody>
      </p:sp>
      <p:sp>
        <p:nvSpPr>
          <p:cNvPr id="13" name="Otsikon paikkamerkki 10">
            <a:extLst>
              <a:ext uri="{FF2B5EF4-FFF2-40B4-BE49-F238E27FC236}">
                <a16:creationId xmlns:a16="http://schemas.microsoft.com/office/drawing/2014/main" id="{FAD12619-7A6B-76D4-31F8-C1EA8E145B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46970" y="2132171"/>
            <a:ext cx="7387683" cy="2239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</a:t>
            </a:r>
            <a:br>
              <a:rPr lang="fi-FI" dirty="0"/>
            </a:b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63410CC9-EC50-E364-812D-23B32045D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320501" y="6303592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15C7C6C-79FA-FB4A-852E-D9A05643FA0B}" type="datetimeFigureOut">
              <a:rPr lang="fi-FI" smtClean="0"/>
              <a:pPr/>
              <a:t>14.5.2025</a:t>
            </a:fld>
            <a:endParaRPr lang="fi-FI" dirty="0"/>
          </a:p>
        </p:txBody>
      </p:sp>
      <p:sp>
        <p:nvSpPr>
          <p:cNvPr id="5" name="Alatunnisteen paikkamerkki 17">
            <a:extLst>
              <a:ext uri="{FF2B5EF4-FFF2-40B4-BE49-F238E27FC236}">
                <a16:creationId xmlns:a16="http://schemas.microsoft.com/office/drawing/2014/main" id="{5213094B-7B14-C7CE-87E7-DABEB3316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41584" y="6303592"/>
            <a:ext cx="4978908" cy="365125"/>
          </a:xfrm>
          <a:prstGeom prst="rect">
            <a:avLst/>
          </a:prstGeom>
        </p:spPr>
        <p:txBody>
          <a:bodyPr vert="horz" lIns="91440" tIns="45720" rIns="147600" bIns="45720" rtlCol="0" anchor="ctr"/>
          <a:lstStyle>
            <a:lvl1pPr algn="r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 err="1"/>
              <a:t>www.salo.fi</a:t>
            </a:r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BBEEDC4E-C080-7E41-FE7C-855BEDB32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50378" y="435495"/>
            <a:ext cx="825684" cy="694546"/>
          </a:xfrm>
          <a:prstGeom prst="rect">
            <a:avLst/>
          </a:prstGeom>
        </p:spPr>
      </p:pic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2B8D1437-D5FB-746A-307A-D8F8DC1AF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812072" y="2258128"/>
            <a:ext cx="0" cy="198000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15208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dia tumma väritausta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BEEDC4E-C080-7E41-FE7C-855BEDB32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62907" y="461535"/>
            <a:ext cx="1176280" cy="989457"/>
          </a:xfrm>
          <a:prstGeom prst="rect">
            <a:avLst/>
          </a:prstGeom>
        </p:spPr>
      </p:pic>
      <p:sp>
        <p:nvSpPr>
          <p:cNvPr id="6" name="Otsikon paikkamerkki 10">
            <a:extLst>
              <a:ext uri="{FF2B5EF4-FFF2-40B4-BE49-F238E27FC236}">
                <a16:creationId xmlns:a16="http://schemas.microsoft.com/office/drawing/2014/main" id="{4C523851-355B-CA09-E903-2C2A4D65F5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899" y="2070220"/>
            <a:ext cx="6048428" cy="220134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>
              <a:defRPr sz="46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otsikkoa</a:t>
            </a:r>
            <a:br>
              <a:rPr lang="fi-FI" dirty="0"/>
            </a:br>
            <a:r>
              <a:rPr lang="fi-FI" dirty="0"/>
              <a:t>napsauttamalla</a:t>
            </a:r>
          </a:p>
        </p:txBody>
      </p:sp>
      <p:sp>
        <p:nvSpPr>
          <p:cNvPr id="8" name="Tekstin paikkamerkki 19">
            <a:extLst>
              <a:ext uri="{FF2B5EF4-FFF2-40B4-BE49-F238E27FC236}">
                <a16:creationId xmlns:a16="http://schemas.microsoft.com/office/drawing/2014/main" id="{CBC1D44E-9C49-5AC5-2CF5-3429A117CF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33877" y="4869908"/>
            <a:ext cx="6048429" cy="795473"/>
          </a:xfrm>
        </p:spPr>
        <p:txBody>
          <a:bodyPr/>
          <a:lstStyle>
            <a:lvl1pPr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lang="fi-FI" dirty="0"/>
              <a:t>Muokkaa alaotsikkoa napsauttamalla</a:t>
            </a:r>
          </a:p>
          <a:p>
            <a:pPr lvl="1"/>
            <a:endParaRPr lang="fi-FI" dirty="0"/>
          </a:p>
        </p:txBody>
      </p:sp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77090E10-1D62-46D7-1F6C-76A622E882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2505844" y="3468964"/>
            <a:ext cx="0" cy="2160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77715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dia vaalea väritausta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tsikon paikkamerkki 10">
            <a:extLst>
              <a:ext uri="{FF2B5EF4-FFF2-40B4-BE49-F238E27FC236}">
                <a16:creationId xmlns:a16="http://schemas.microsoft.com/office/drawing/2014/main" id="{4A516E04-5870-16F4-294C-8C930BB8BB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899" y="2070220"/>
            <a:ext cx="6048428" cy="220134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>
              <a:defRPr sz="46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Muokkaa otsikkoa</a:t>
            </a:r>
            <a:br>
              <a:rPr lang="fi-FI" dirty="0"/>
            </a:br>
            <a:r>
              <a:rPr lang="fi-FI" dirty="0"/>
              <a:t>napsauttamalla</a:t>
            </a:r>
          </a:p>
        </p:txBody>
      </p:sp>
      <p:sp>
        <p:nvSpPr>
          <p:cNvPr id="17" name="Tekstin paikkamerkki 19">
            <a:extLst>
              <a:ext uri="{FF2B5EF4-FFF2-40B4-BE49-F238E27FC236}">
                <a16:creationId xmlns:a16="http://schemas.microsoft.com/office/drawing/2014/main" id="{114B3F9A-9747-3E57-609E-7BE9A6020F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33877" y="4869908"/>
            <a:ext cx="6048429" cy="795473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fi-FI" dirty="0"/>
              <a:t>Muokkaa alaotsikkoa napsauttamalla</a:t>
            </a:r>
          </a:p>
          <a:p>
            <a:pPr lvl="1"/>
            <a:endParaRPr lang="fi-FI" dirty="0"/>
          </a:p>
        </p:txBody>
      </p:sp>
      <p:cxnSp>
        <p:nvCxnSpPr>
          <p:cNvPr id="18" name="Suora yhdysviiva 17">
            <a:extLst>
              <a:ext uri="{FF2B5EF4-FFF2-40B4-BE49-F238E27FC236}">
                <a16:creationId xmlns:a16="http://schemas.microsoft.com/office/drawing/2014/main" id="{7B648801-1497-7978-EFA6-0B2858AB5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2505844" y="3468964"/>
            <a:ext cx="0" cy="2160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Kuva 18">
            <a:extLst>
              <a:ext uri="{FF2B5EF4-FFF2-40B4-BE49-F238E27FC236}">
                <a16:creationId xmlns:a16="http://schemas.microsoft.com/office/drawing/2014/main" id="{31323DFA-9B6E-77BF-AC1B-DA356BC06F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06035" y="298449"/>
            <a:ext cx="1498966" cy="134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3706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tsikon paikkamerkki 10">
            <a:extLst>
              <a:ext uri="{FF2B5EF4-FFF2-40B4-BE49-F238E27FC236}">
                <a16:creationId xmlns:a16="http://schemas.microsoft.com/office/drawing/2014/main" id="{FAD12619-7A6B-76D4-31F8-C1EA8E145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409" y="856800"/>
            <a:ext cx="828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A8552D82-F456-A14B-E6FB-E16253AFD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532" y="2244755"/>
            <a:ext cx="10800000" cy="349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409328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silue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tsikon paikkamerkki 10">
            <a:extLst>
              <a:ext uri="{FF2B5EF4-FFF2-40B4-BE49-F238E27FC236}">
                <a16:creationId xmlns:a16="http://schemas.microsoft.com/office/drawing/2014/main" id="{FAD12619-7A6B-76D4-31F8-C1EA8E145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409" y="435495"/>
            <a:ext cx="8280000" cy="12684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A8552D82-F456-A14B-E6FB-E16253AFD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531" y="1766355"/>
            <a:ext cx="9533871" cy="3156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5DA3353-C73A-0ED3-7BA5-9DC492C3C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826000"/>
            <a:ext cx="12192000" cy="20320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18F26920-B492-7CBF-3134-B5DAF7159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50378" y="435495"/>
            <a:ext cx="825685" cy="69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546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1 tekstipal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tsikon paikkamerkki 10">
            <a:extLst>
              <a:ext uri="{FF2B5EF4-FFF2-40B4-BE49-F238E27FC236}">
                <a16:creationId xmlns:a16="http://schemas.microsoft.com/office/drawing/2014/main" id="{FAD12619-7A6B-76D4-31F8-C1EA8E145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410" y="856800"/>
            <a:ext cx="828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A8552D82-F456-A14B-E6FB-E16253AFD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532" y="2244755"/>
            <a:ext cx="10800000" cy="349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A233749-B7F9-23D5-6381-A20DD9E55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15C7C6C-79FA-FB4A-852E-D9A05643FA0B}" type="datetimeFigureOut">
              <a:rPr lang="fi-FI" smtClean="0"/>
              <a:pPr/>
              <a:t>14.5.2025</a:t>
            </a:fld>
            <a:endParaRPr lang="fi-FI" dirty="0"/>
          </a:p>
        </p:txBody>
      </p:sp>
      <p:sp>
        <p:nvSpPr>
          <p:cNvPr id="8" name="Alatunnisteen paikkamerkki 17">
            <a:extLst>
              <a:ext uri="{FF2B5EF4-FFF2-40B4-BE49-F238E27FC236}">
                <a16:creationId xmlns:a16="http://schemas.microsoft.com/office/drawing/2014/main" id="{3236CC1E-8700-5CEE-912D-96DD4FD00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41584" y="6303592"/>
            <a:ext cx="4978908" cy="365125"/>
          </a:xfrm>
          <a:prstGeom prst="rect">
            <a:avLst/>
          </a:prstGeom>
        </p:spPr>
        <p:txBody>
          <a:bodyPr vert="horz" lIns="91440" tIns="45720" rIns="147600" bIns="45720" rtlCol="0" anchor="ctr"/>
          <a:lstStyle>
            <a:lvl1pPr algn="r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 err="1"/>
              <a:t>www.salo.fi</a:t>
            </a:r>
            <a:endParaRPr lang="fi-FI" dirty="0"/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E0D9E519-2813-DFC4-C127-2DB649E3A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39615" y="6224953"/>
            <a:ext cx="11337375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Kuva 13">
            <a:extLst>
              <a:ext uri="{FF2B5EF4-FFF2-40B4-BE49-F238E27FC236}">
                <a16:creationId xmlns:a16="http://schemas.microsoft.com/office/drawing/2014/main" id="{9A2A8B8A-01C5-EEFF-26D5-6D8D05166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50378" y="435495"/>
            <a:ext cx="825685" cy="69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2126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2 teksti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tsikon paikkamerkki 10">
            <a:extLst>
              <a:ext uri="{FF2B5EF4-FFF2-40B4-BE49-F238E27FC236}">
                <a16:creationId xmlns:a16="http://schemas.microsoft.com/office/drawing/2014/main" id="{FAD12619-7A6B-76D4-31F8-C1EA8E145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409" y="856800"/>
            <a:ext cx="828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A8552D82-F456-A14B-E6FB-E16253AFD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531" y="2244755"/>
            <a:ext cx="5183483" cy="349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2" name="Tekstin paikkamerkki 2">
            <a:extLst>
              <a:ext uri="{FF2B5EF4-FFF2-40B4-BE49-F238E27FC236}">
                <a16:creationId xmlns:a16="http://schemas.microsoft.com/office/drawing/2014/main" id="{3342DAAD-7A8E-ED33-492D-3726766F3D7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93408" y="2244755"/>
            <a:ext cx="5247961" cy="349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endParaRPr lang="fi-FI" dirty="0"/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63410CC9-EC50-E364-812D-23B32045D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320501" y="6303592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15C7C6C-79FA-FB4A-852E-D9A05643FA0B}" type="datetimeFigureOut">
              <a:rPr lang="fi-FI" smtClean="0"/>
              <a:pPr/>
              <a:t>14.5.2025</a:t>
            </a:fld>
            <a:endParaRPr lang="fi-FI" dirty="0"/>
          </a:p>
        </p:txBody>
      </p:sp>
      <p:sp>
        <p:nvSpPr>
          <p:cNvPr id="5" name="Alatunnisteen paikkamerkki 17">
            <a:extLst>
              <a:ext uri="{FF2B5EF4-FFF2-40B4-BE49-F238E27FC236}">
                <a16:creationId xmlns:a16="http://schemas.microsoft.com/office/drawing/2014/main" id="{5213094B-7B14-C7CE-87E7-DABEB3316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41584" y="6303592"/>
            <a:ext cx="4978908" cy="365125"/>
          </a:xfrm>
          <a:prstGeom prst="rect">
            <a:avLst/>
          </a:prstGeom>
        </p:spPr>
        <p:txBody>
          <a:bodyPr vert="horz" lIns="91440" tIns="45720" rIns="147600" bIns="45720" rtlCol="0" anchor="ctr"/>
          <a:lstStyle>
            <a:lvl1pPr algn="r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 err="1"/>
              <a:t>www.salo.fi</a:t>
            </a:r>
            <a:endParaRPr lang="fi-FI" dirty="0"/>
          </a:p>
        </p:txBody>
      </p:sp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75505A1F-81F1-F686-A21E-54CABE001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39615" y="6224953"/>
            <a:ext cx="11337375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Kuva 8">
            <a:extLst>
              <a:ext uri="{FF2B5EF4-FFF2-40B4-BE49-F238E27FC236}">
                <a16:creationId xmlns:a16="http://schemas.microsoft.com/office/drawing/2014/main" id="{3963CFAC-0121-F807-52D7-3C4067856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50378" y="435495"/>
            <a:ext cx="825685" cy="69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4706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tsikon paikkamerkki 10">
            <a:extLst>
              <a:ext uri="{FF2B5EF4-FFF2-40B4-BE49-F238E27FC236}">
                <a16:creationId xmlns:a16="http://schemas.microsoft.com/office/drawing/2014/main" id="{FAD12619-7A6B-76D4-31F8-C1EA8E145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409" y="856800"/>
            <a:ext cx="828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A8552D82-F456-A14B-E6FB-E16253AFD7A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42531" y="2244755"/>
            <a:ext cx="5183483" cy="349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endParaRPr lang="fi-FI" dirty="0"/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9" name="Kuvan paikkamerkki 7">
            <a:extLst>
              <a:ext uri="{FF2B5EF4-FFF2-40B4-BE49-F238E27FC236}">
                <a16:creationId xmlns:a16="http://schemas.microsoft.com/office/drawing/2014/main" id="{4C18A10E-9DFF-F7F3-56FD-C3C5849ADD6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93407" y="2244755"/>
            <a:ext cx="5095317" cy="340515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63410CC9-EC50-E364-812D-23B32045D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320501" y="6303592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15C7C6C-79FA-FB4A-852E-D9A05643FA0B}" type="datetimeFigureOut">
              <a:rPr lang="fi-FI" smtClean="0"/>
              <a:pPr/>
              <a:t>14.5.2025</a:t>
            </a:fld>
            <a:endParaRPr lang="fi-FI" dirty="0"/>
          </a:p>
        </p:txBody>
      </p:sp>
      <p:sp>
        <p:nvSpPr>
          <p:cNvPr id="5" name="Alatunnisteen paikkamerkki 17">
            <a:extLst>
              <a:ext uri="{FF2B5EF4-FFF2-40B4-BE49-F238E27FC236}">
                <a16:creationId xmlns:a16="http://schemas.microsoft.com/office/drawing/2014/main" id="{5213094B-7B14-C7CE-87E7-DABEB3316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41584" y="6303592"/>
            <a:ext cx="4978908" cy="365125"/>
          </a:xfrm>
          <a:prstGeom prst="rect">
            <a:avLst/>
          </a:prstGeom>
        </p:spPr>
        <p:txBody>
          <a:bodyPr vert="horz" lIns="91440" tIns="45720" rIns="147600" bIns="45720" rtlCol="0" anchor="ctr"/>
          <a:lstStyle>
            <a:lvl1pPr algn="r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 err="1"/>
              <a:t>www.salo.fi</a:t>
            </a:r>
            <a:endParaRPr lang="fi-FI" dirty="0"/>
          </a:p>
        </p:txBody>
      </p:sp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75505A1F-81F1-F686-A21E-54CABE001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39615" y="6224953"/>
            <a:ext cx="11337375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Kuva 9">
            <a:extLst>
              <a:ext uri="{FF2B5EF4-FFF2-40B4-BE49-F238E27FC236}">
                <a16:creationId xmlns:a16="http://schemas.microsoft.com/office/drawing/2014/main" id="{CFDED788-6BC3-08AE-F2FC-B0EABAC29E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50378" y="435495"/>
            <a:ext cx="825685" cy="69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076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kuv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63410CC9-EC50-E364-812D-23B32045D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320501" y="6303592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15C7C6C-79FA-FB4A-852E-D9A05643FA0B}" type="datetimeFigureOut">
              <a:rPr lang="fi-FI" smtClean="0"/>
              <a:pPr/>
              <a:t>14.5.2025</a:t>
            </a:fld>
            <a:endParaRPr lang="fi-FI" dirty="0"/>
          </a:p>
        </p:txBody>
      </p:sp>
      <p:sp>
        <p:nvSpPr>
          <p:cNvPr id="5" name="Alatunnisteen paikkamerkki 17">
            <a:extLst>
              <a:ext uri="{FF2B5EF4-FFF2-40B4-BE49-F238E27FC236}">
                <a16:creationId xmlns:a16="http://schemas.microsoft.com/office/drawing/2014/main" id="{5213094B-7B14-C7CE-87E7-DABEB3316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41584" y="6303592"/>
            <a:ext cx="4978908" cy="365125"/>
          </a:xfrm>
          <a:prstGeom prst="rect">
            <a:avLst/>
          </a:prstGeom>
        </p:spPr>
        <p:txBody>
          <a:bodyPr vert="horz" lIns="91440" tIns="45720" rIns="147600" bIns="45720" rtlCol="0" anchor="ctr"/>
          <a:lstStyle>
            <a:lvl1pPr algn="r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 err="1"/>
              <a:t>www.salo.fi</a:t>
            </a:r>
            <a:endParaRPr lang="fi-FI" dirty="0"/>
          </a:p>
        </p:txBody>
      </p:sp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75505A1F-81F1-F686-A21E-54CABE001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39615" y="6224953"/>
            <a:ext cx="11337375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Kuvan paikkamerkki 7">
            <a:extLst>
              <a:ext uri="{FF2B5EF4-FFF2-40B4-BE49-F238E27FC236}">
                <a16:creationId xmlns:a16="http://schemas.microsoft.com/office/drawing/2014/main" id="{4C18A10E-9DFF-F7F3-56FD-C3C5849ADD6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1999" cy="62172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33021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5475648-131A-134C-5E40-DA8266CB5E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2719" y="2244755"/>
            <a:ext cx="10441096" cy="3394800"/>
          </a:xfrm>
          <a:prstGeom prst="rect">
            <a:avLst/>
          </a:prstGeom>
        </p:spPr>
        <p:txBody>
          <a:bodyPr vert="horz" lIns="91440" tIns="45720" rIns="90000" bIns="45720" rtlCol="0">
            <a:normAutofit/>
          </a:bodyPr>
          <a:lstStyle/>
          <a:p>
            <a:pPr lvl="0"/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dolorhmnjkhmnjkmhjmnhnmkhknmhkjnmhkmnhkmnkhmnkhmnkhmnkhnmhjknmhkmnkhmnkhmnhkmnkhmnkhmnkhmnklkngpfkopnpglfnophopnpoknopykon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77DB95B3-A487-9E40-6A56-DC9D1C7F5B84}"/>
              </a:ext>
            </a:extLst>
          </p:cNvPr>
          <p:cNvSpPr txBox="1">
            <a:spLocks/>
          </p:cNvSpPr>
          <p:nvPr userDrawn="1"/>
        </p:nvSpPr>
        <p:spPr>
          <a:xfrm>
            <a:off x="748394" y="914397"/>
            <a:ext cx="10224406" cy="127195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bg2"/>
                </a:solidFill>
                <a:latin typeface="Roboto Slab" pitchFamily="2" charset="0"/>
                <a:ea typeface="Roboto Slab" pitchFamily="2" charset="0"/>
                <a:cs typeface="+mj-cs"/>
              </a:defRPr>
            </a:lvl1pPr>
          </a:lstStyle>
          <a:p>
            <a:endParaRPr lang="fi-FI" dirty="0"/>
          </a:p>
        </p:txBody>
      </p:sp>
      <p:sp>
        <p:nvSpPr>
          <p:cNvPr id="11" name="Otsikon paikkamerkki 10">
            <a:extLst>
              <a:ext uri="{FF2B5EF4-FFF2-40B4-BE49-F238E27FC236}">
                <a16:creationId xmlns:a16="http://schemas.microsoft.com/office/drawing/2014/main" id="{AE41EAEA-CAEE-6E21-2690-6BAB7E579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410" y="856800"/>
            <a:ext cx="828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</a:t>
            </a:r>
            <a:br>
              <a:rPr lang="fi-FI" dirty="0"/>
            </a:b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AB63DCF3-E8B5-C815-B8A7-E1081F5024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0501" y="630359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15C7C6C-79FA-FB4A-852E-D9A05643FA0B}" type="datetimeFigureOut">
              <a:rPr lang="fi-FI" smtClean="0"/>
              <a:pPr/>
              <a:t>14.5.2025</a:t>
            </a:fld>
            <a:endParaRPr lang="fi-FI" dirty="0"/>
          </a:p>
        </p:txBody>
      </p:sp>
      <p:sp>
        <p:nvSpPr>
          <p:cNvPr id="18" name="Alatunnisteen paikkamerkki 17">
            <a:extLst>
              <a:ext uri="{FF2B5EF4-FFF2-40B4-BE49-F238E27FC236}">
                <a16:creationId xmlns:a16="http://schemas.microsoft.com/office/drawing/2014/main" id="{A18BCD2E-7623-9A31-104D-CA649B5428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41584" y="6303592"/>
            <a:ext cx="4978908" cy="365125"/>
          </a:xfrm>
          <a:prstGeom prst="rect">
            <a:avLst/>
          </a:prstGeom>
        </p:spPr>
        <p:txBody>
          <a:bodyPr vert="horz" lIns="91440" tIns="45720" rIns="147600" bIns="45720" rtlCol="0" anchor="ctr"/>
          <a:lstStyle>
            <a:lvl1pPr algn="r">
              <a:defRPr sz="100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 err="1"/>
              <a:t>www.salo.fi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73743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49" r:id="rId4"/>
    <p:sldLayoutId id="2147483659" r:id="rId5"/>
    <p:sldLayoutId id="2147483650" r:id="rId6"/>
    <p:sldLayoutId id="2147483651" r:id="rId7"/>
    <p:sldLayoutId id="2147483652" r:id="rId8"/>
    <p:sldLayoutId id="2147483655" r:id="rId9"/>
    <p:sldLayoutId id="2147483653" r:id="rId10"/>
    <p:sldLayoutId id="2147483654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bg2"/>
          </a:solidFill>
          <a:latin typeface="Roboto Slab" pitchFamily="2" charset="0"/>
          <a:ea typeface="Roboto Slab" pitchFamily="2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B2B7CF1-4F4C-4616-AD3B-65A2383CA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Tapahtumat kesä ja Syksy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92713E7-58EE-4B37-AEC2-76242D025C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/>
              <a:t>Kaupungin kanssa yhteistyöt</a:t>
            </a:r>
          </a:p>
        </p:txBody>
      </p:sp>
    </p:spTree>
    <p:extLst>
      <p:ext uri="{BB962C8B-B14F-4D97-AF65-F5344CB8AC3E}">
        <p14:creationId xmlns:p14="http://schemas.microsoft.com/office/powerpoint/2010/main" val="227063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08CF881-E91C-4515-B213-29A824B56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Toukokuu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79F039E-768B-4E8F-A697-EE94594AEC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Kansainväliset suurmarkkinat 22.-25-5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Tykypvä 23.5.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Salon seiska 24.5.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Ruukkipäivä 24.5. </a:t>
            </a:r>
            <a:r>
              <a:rPr lang="fi-FI" dirty="0" err="1"/>
              <a:t>Mathildedal</a:t>
            </a: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Ruukki kukkii käsityöläismarkkinat 24.5. Teijon masuuni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58055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108CB50-5CE4-C49C-9260-F4DF2D1F6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Kesäkuu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D2896DC-4B93-6C27-61E3-D57503C330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Iltatorit alkaen 5.6- 21.8.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Lasten laulukaupunki 5.-7.6.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Asemapuistoblues 14.6.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Ohjelmalliset su torit 1.6.-31.8.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Siiderifestarit 28.6.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Puuvenefestarit 27.-28.6.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73788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87DFA51-1764-3C5C-D187-A8E305432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heinäkuu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C4302E3-0914-4030-B880-449ABE4EF4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err="1"/>
              <a:t>Raatalan</a:t>
            </a:r>
            <a:r>
              <a:rPr lang="fi-FI" dirty="0"/>
              <a:t> humpparalli 5.-11.7.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Herättäjäjuhlat 4.-6.7.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Salo </a:t>
            </a:r>
            <a:r>
              <a:rPr lang="fi-FI" dirty="0" err="1"/>
              <a:t>Horse</a:t>
            </a:r>
            <a:r>
              <a:rPr lang="fi-FI" dirty="0"/>
              <a:t> Show urheilupuisto 11.-13.7.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Salo Volley urheilupuisto 18.-20.7.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Salo </a:t>
            </a:r>
            <a:r>
              <a:rPr lang="fi-FI" dirty="0" err="1"/>
              <a:t>Sircus</a:t>
            </a:r>
            <a:r>
              <a:rPr lang="fi-FI" dirty="0"/>
              <a:t> </a:t>
            </a:r>
            <a:r>
              <a:rPr lang="fi-FI" dirty="0" err="1"/>
              <a:t>festival</a:t>
            </a:r>
            <a:r>
              <a:rPr lang="fi-FI" dirty="0"/>
              <a:t> 31.7.-3.8.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29475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48665F7-49DE-2FCD-1FF8-488D95551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elokuu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BF7D726-907B-33A8-BBBF-668103924B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1.-3.8 Perniön Laurin markkinat ja </a:t>
            </a:r>
            <a:r>
              <a:rPr lang="fi-FI" dirty="0" err="1"/>
              <a:t>Antsun</a:t>
            </a:r>
            <a:r>
              <a:rPr lang="fi-FI" dirty="0"/>
              <a:t> </a:t>
            </a:r>
            <a:r>
              <a:rPr lang="fi-FI" dirty="0" err="1"/>
              <a:t>fest</a:t>
            </a: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err="1"/>
              <a:t>Friends</a:t>
            </a:r>
            <a:r>
              <a:rPr lang="fi-FI" dirty="0"/>
              <a:t> and music 15-16.8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Taiteiden </a:t>
            </a:r>
            <a:r>
              <a:rPr lang="fi-FI" dirty="0" err="1"/>
              <a:t>yä</a:t>
            </a:r>
            <a:r>
              <a:rPr lang="fi-FI" dirty="0"/>
              <a:t> 28.8.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err="1"/>
              <a:t>Prideviikko</a:t>
            </a:r>
            <a:r>
              <a:rPr lang="fi-FI" dirty="0"/>
              <a:t> </a:t>
            </a:r>
            <a:r>
              <a:rPr lang="fi-FI"/>
              <a:t>elokuun viimeinen</a:t>
            </a: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34229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18B7574-552C-2927-0C23-83C2D8F79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MUUTA: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5A9504C-B238-3B5C-E874-1B295A4040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Iltatorit lähiruoka 26.6 ja yhdistysten iltatori 7.6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Kurpitsaviikot, tilanne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Kyläkahvit ja joulu 15.5. klo 17.00 kaupungintalo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564867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 2013–2022">
  <a:themeElements>
    <a:clrScheme name="Salo brändivärit">
      <a:dk1>
        <a:srgbClr val="000000"/>
      </a:dk1>
      <a:lt1>
        <a:srgbClr val="FFFFFF"/>
      </a:lt1>
      <a:dk2>
        <a:srgbClr val="004B28"/>
      </a:dk2>
      <a:lt2>
        <a:srgbClr val="00643C"/>
      </a:lt2>
      <a:accent1>
        <a:srgbClr val="A2D926"/>
      </a:accent1>
      <a:accent2>
        <a:srgbClr val="234D5F"/>
      </a:accent2>
      <a:accent3>
        <a:srgbClr val="47C1EF"/>
      </a:accent3>
      <a:accent4>
        <a:srgbClr val="F08C0B"/>
      </a:accent4>
      <a:accent5>
        <a:srgbClr val="ECF3DC"/>
      </a:accent5>
      <a:accent6>
        <a:srgbClr val="9F3A46"/>
      </a:accent6>
      <a:hlink>
        <a:srgbClr val="BD7313"/>
      </a:hlink>
      <a:folHlink>
        <a:srgbClr val="3B799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lo_strategia_PPT.potx" id="{B45FD217-C392-4B34-B1B0-3D29F20F0211}" vid="{DC9A0545-B425-4FC9-83B9-A646EB37A683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9483DE509C43F04893807B4BBA2F1957" ma:contentTypeVersion="21" ma:contentTypeDescription="Luo uusi asiakirja." ma:contentTypeScope="" ma:versionID="424201c751f1ed3b56a64082516e1b47">
  <xsd:schema xmlns:xsd="http://www.w3.org/2001/XMLSchema" xmlns:xs="http://www.w3.org/2001/XMLSchema" xmlns:p="http://schemas.microsoft.com/office/2006/metadata/properties" xmlns:ns1="http://schemas.microsoft.com/sharepoint/v3" xmlns:ns2="a2b74ae1-7f76-4782-9cd2-bfe8e64a2c86" xmlns:ns3="01da7a08-61f1-46a0-b0a7-22d5e987a763" targetNamespace="http://schemas.microsoft.com/office/2006/metadata/properties" ma:root="true" ma:fieldsID="ef992cc606a29dcdd3dafc6ce5f64f9c" ns1:_="" ns2:_="" ns3:_="">
    <xsd:import namespace="http://schemas.microsoft.com/sharepoint/v3"/>
    <xsd:import namespace="a2b74ae1-7f76-4782-9cd2-bfe8e64a2c86"/>
    <xsd:import namespace="01da7a08-61f1-46a0-b0a7-22d5e987a7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Yhtenäisen yhteensopivuuskäytännön ominaisuudet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Yhtenäisen yhteensopivuuskäytännön käyttöliittymän toiminto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b74ae1-7f76-4782-9cd2-bfe8e64a2c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Kuvien tunnisteet" ma:readOnly="false" ma:fieldId="{5cf76f15-5ced-4ddc-b409-7134ff3c332f}" ma:taxonomyMulti="true" ma:sspId="ab55578c-25af-4e4d-8dab-aff0697381d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da7a08-61f1-46a0-b0a7-22d5e987a76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556e9857-70bf-4c65-90f4-886d20757ca9}" ma:internalName="TaxCatchAll" ma:showField="CatchAllData" ma:web="01da7a08-61f1-46a0-b0a7-22d5e987a7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a2b74ae1-7f76-4782-9cd2-bfe8e64a2c86">
      <Terms xmlns="http://schemas.microsoft.com/office/infopath/2007/PartnerControls"/>
    </lcf76f155ced4ddcb4097134ff3c332f>
    <_ip_UnifiedCompliancePolicyProperties xmlns="http://schemas.microsoft.com/sharepoint/v3" xsi:nil="true"/>
    <TaxCatchAll xmlns="01da7a08-61f1-46a0-b0a7-22d5e987a763" xsi:nil="true"/>
  </documentManagement>
</p:properties>
</file>

<file path=customXml/itemProps1.xml><?xml version="1.0" encoding="utf-8"?>
<ds:datastoreItem xmlns:ds="http://schemas.openxmlformats.org/officeDocument/2006/customXml" ds:itemID="{179B286F-FD61-4A3F-87B2-2A41A416D41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CD4DC81-F46D-40F1-8E47-0A98C08382E1}"/>
</file>

<file path=customXml/itemProps3.xml><?xml version="1.0" encoding="utf-8"?>
<ds:datastoreItem xmlns:ds="http://schemas.openxmlformats.org/officeDocument/2006/customXml" ds:itemID="{9E9ECF58-8D1A-418D-98BC-70F51FB5D6F6}">
  <ds:schemaRefs>
    <ds:schemaRef ds:uri="http://purl.org/dc/terms/"/>
    <ds:schemaRef ds:uri="http://www.w3.org/XML/1998/namespace"/>
    <ds:schemaRef ds:uri="http://schemas.microsoft.com/office/2006/documentManagement/types"/>
    <ds:schemaRef ds:uri="http://purl.org/dc/dcmitype/"/>
    <ds:schemaRef ds:uri="46b833af-a400-412e-98ff-b2c461f8c237"/>
    <ds:schemaRef ds:uri="8e53a005-8760-4bac-a5a7-ece29e3b31f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Metadata/LabelInfo.xml><?xml version="1.0" encoding="utf-8"?>
<clbl:labelList xmlns:clbl="http://schemas.microsoft.com/office/2020/mipLabelMetadata">
  <clbl:label id="{e22a2f52-2e54-43f1-8cb5-68ade0f22649}" enabled="0" method="" siteId="{e22a2f52-2e54-43f1-8cb5-68ade0f22649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Salo_strategia_PPT</Template>
  <TotalTime>351</TotalTime>
  <Words>136</Words>
  <Application>Microsoft Office PowerPoint</Application>
  <PresentationFormat>Laajakuva</PresentationFormat>
  <Paragraphs>33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1" baseType="lpstr">
      <vt:lpstr>Arial</vt:lpstr>
      <vt:lpstr>Calibri</vt:lpstr>
      <vt:lpstr>Roboto Slab</vt:lpstr>
      <vt:lpstr>Verdana</vt:lpstr>
      <vt:lpstr>Office-teema 2013–2022</vt:lpstr>
      <vt:lpstr>Tapahtumat kesä ja Syksy</vt:lpstr>
      <vt:lpstr>Toukokuu</vt:lpstr>
      <vt:lpstr>Kesäkuu</vt:lpstr>
      <vt:lpstr>heinäkuu</vt:lpstr>
      <vt:lpstr>elokuu</vt:lpstr>
      <vt:lpstr>MUUTA: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Viljami Saloranta</dc:creator>
  <cp:lastModifiedBy>Backman Tiina</cp:lastModifiedBy>
  <cp:revision>28</cp:revision>
  <dcterms:created xsi:type="dcterms:W3CDTF">2023-01-19T12:13:43Z</dcterms:created>
  <dcterms:modified xsi:type="dcterms:W3CDTF">2025-05-14T07:57:49Z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0x0101009483DE509C43F04893807B4BBA2F1957</vt:lpwstr>
  </property>
</Properties>
</file>