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6B9CC-9B04-DA40-BEA1-027954EB0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A3A910-797B-4F40-B201-0A769D25B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F7EF9E-0DFA-2540-A698-94621A13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4BB731-9C31-0B46-A71C-ECE2B9CB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D3B30E-D0E9-1C41-8388-3F21D773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42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20F1F5-51E2-8346-A8F6-E0BD0D18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311E928-CF9C-544E-897C-C00483B0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A6253E-0690-9B4F-A720-6E3DFDC2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7F6F21-F5B1-154E-A1D8-7A030771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8CDE78-11F7-6A4D-A2D8-487D4B27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27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A1D76FD-2A6C-FA4D-AD4C-4D160E645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554C775-F1B3-8141-8A61-DC661B181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6CC22A-10C8-4A49-93FC-C2805DF5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7191AD-2B32-8246-9947-1E397875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D0A9E0-DD6A-CC47-96D1-A5A3DBBD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00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77B22-BBB1-1D48-9560-39AB90F3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AA9DC-C119-2146-BD21-965CAEF7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9CE2A-0555-1D42-BFB1-A3E4027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59E120-A15A-CF46-92C5-84B83EA9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9DE639-0073-3340-ABBC-358B44C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05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745AE-03C3-D040-91C5-B8A5CA73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908087-6DC5-0E49-A6B5-FCFAD626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06AA0E-A935-184E-A605-0D3516D9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DBEF03-9460-9444-8551-382753D0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7E9E02-B154-894D-B20D-49BAF445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51111-7358-064E-89A2-2E520EE4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01E6A6-1B04-9640-9A92-9B58E382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EFAAF6-09CB-E244-881E-37893903C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ED0870-D148-0947-8479-8BA63ABC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3A8794-74A3-304F-8375-5510A4E9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89BC80-51B1-8942-8593-FB1BC382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4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B8535B-FFBF-5846-A739-27C46B4F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A2674-EB55-8A42-9D58-EE70F3FC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58ECCB-AE64-5F48-BB72-7F7DF2FF0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D1E60F-FDE4-B24D-AA56-B1DC86554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9B9F25-4EE6-0B44-B74D-51C2B3B2D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AF3EFF3-98DB-094D-BE2E-003CD453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B3D0030-5118-9646-8AEC-E314E4D5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7445076-220E-5547-BED4-5704078C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41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7CA37-33B9-5347-9392-508434DD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1DD316-8A7A-8B41-8217-5D273767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6AB14D-73C2-BB4C-9B88-75CD9FB8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A2837C-07B0-D146-BE9A-7A1A24A4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08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CED6267-18BA-5142-A849-BE059E23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D349E6-A7AB-5741-9AD0-9AE5395B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DE1541-4DCD-4648-B2C4-E4FE8ADC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5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8750F-BCAB-924C-9D96-99CDC3A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655819-5D00-3449-9A88-821C506C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88ED17-63AA-0E47-971C-A8BE187C0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989AA1-0C89-7E4E-877D-3F950414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F90D97-5559-724A-ABAC-5CA1592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2AC171-7705-3741-9D42-A6B0258E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81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0E8D5-EC0C-9249-9162-04EC7747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E89F095-9CC1-8442-AFDD-496881980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684438-FCE4-7646-8D38-B0C4EFF23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20AAC2-3B08-C646-BA9F-C23F167C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FBC184-3B0C-8644-A937-B0DA65A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8BE9BF-0A64-4047-AE04-0F50E6D0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57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D79A367-78C7-6D42-A5BF-E4F6409D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C62747-33C0-404C-B124-5D772380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52244F-177E-F045-9AD1-64CC2D1F9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C188-17A7-A14D-A9E1-DE4C7B525246}" type="datetimeFigureOut">
              <a:rPr lang="fi-FI" smtClean="0"/>
              <a:t>10.12.2020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F79A26-6440-494F-9D8A-FA409B394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B33C4A-0233-494B-B3DD-2D90FF29D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45B4-E9C2-344F-8118-AA78F49FFD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5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129553" y="6550223"/>
            <a:ext cx="2477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Lähde: Tilastokeskus Suhdannepalvelu</a:t>
            </a:r>
          </a:p>
        </p:txBody>
      </p:sp>
      <p:sp>
        <p:nvSpPr>
          <p:cNvPr id="5" name="Suorakulmio 4"/>
          <p:cNvSpPr/>
          <p:nvPr/>
        </p:nvSpPr>
        <p:spPr>
          <a:xfrm>
            <a:off x="0" y="6494640"/>
            <a:ext cx="325821" cy="3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3600F0D-7A96-4656-BA3A-330B331F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5" y="38729"/>
            <a:ext cx="12127345" cy="68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047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1_Office-teema</vt:lpstr>
      <vt:lpstr>PowerPoint-esitys</vt:lpstr>
    </vt:vector>
  </TitlesOfParts>
  <Company>Salon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Pirvola Maija</dc:creator>
  <cp:lastModifiedBy>Pirvola Maija</cp:lastModifiedBy>
  <cp:revision>2</cp:revision>
  <dcterms:created xsi:type="dcterms:W3CDTF">2020-12-10T06:54:51Z</dcterms:created>
  <dcterms:modified xsi:type="dcterms:W3CDTF">2020-12-10T06:55:38Z</dcterms:modified>
</cp:coreProperties>
</file>