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5" r:id="rId7"/>
    <p:sldId id="266" r:id="rId8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649"/>
  </p:normalViewPr>
  <p:slideViewPr>
    <p:cSldViewPr snapToGrid="0" snapToObjects="1">
      <p:cViewPr varScale="1">
        <p:scale>
          <a:sx n="103" d="100"/>
          <a:sy n="103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6B9CC-9B04-DA40-BEA1-027954EB0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A3A910-797B-4F40-B201-0A769D25B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F7EF9E-0DFA-2540-A698-94621A13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4BB731-9C31-0B46-A71C-ECE2B9CB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D3B30E-D0E9-1C41-8388-3F21D773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20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20F1F5-51E2-8346-A8F6-E0BD0D18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311E928-CF9C-544E-897C-C00483B0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A6253E-0690-9B4F-A720-6E3DFDC2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7F6F21-F5B1-154E-A1D8-7A030771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8CDE78-11F7-6A4D-A2D8-487D4B27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0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1D76FD-2A6C-FA4D-AD4C-4D160E645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54C775-F1B3-8141-8A61-DC661B181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6CC22A-10C8-4A49-93FC-C2805DF5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7191AD-2B32-8246-9947-1E397875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D0A9E0-DD6A-CC47-96D1-A5A3DBBD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25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77B22-BBB1-1D48-9560-39AB90F3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AA9DC-C119-2146-BD21-965CAEF7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9CE2A-0555-1D42-BFB1-A3E4027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9E120-A15A-CF46-92C5-84B83EA9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9DE639-0073-3340-ABBC-358B44C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2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745AE-03C3-D040-91C5-B8A5CA73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908087-6DC5-0E49-A6B5-FCFAD626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06AA0E-A935-184E-A605-0D3516D9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DBEF03-9460-9444-8551-382753D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7E9E02-B154-894D-B20D-49BAF445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82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51111-7358-064E-89A2-2E520EE4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1E6A6-1B04-9640-9A92-9B58E382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EFAAF6-09CB-E244-881E-37893903C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ED0870-D148-0947-8479-8BA63ABC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3A8794-74A3-304F-8375-5510A4E9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89BC80-51B1-8942-8593-FB1BC3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18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B8535B-FFBF-5846-A739-27C46B4F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A2674-EB55-8A42-9D58-EE70F3FC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58ECCB-AE64-5F48-BB72-7F7DF2FF0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D1E60F-FDE4-B24D-AA56-B1DC86554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9B9F25-4EE6-0B44-B74D-51C2B3B2D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AF3EFF3-98DB-094D-BE2E-003CD45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3D0030-5118-9646-8AEC-E314E4D5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7445076-220E-5547-BED4-5704078C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45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7CA37-33B9-5347-9392-508434DD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1DD316-8A7A-8B41-8217-5D273767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6AB14D-73C2-BB4C-9B88-75CD9FB8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A2837C-07B0-D146-BE9A-7A1A24A4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5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ED6267-18BA-5142-A849-BE059E23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D349E6-A7AB-5741-9AD0-9AE5395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DE1541-4DCD-4648-B2C4-E4FE8ADC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0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8750F-BCAB-924C-9D96-99CDC3A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655819-5D00-3449-9A88-821C506C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88ED17-63AA-0E47-971C-A8BE187C0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989AA1-0C89-7E4E-877D-3F950414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F90D97-5559-724A-ABAC-5CA1592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2AC171-7705-3741-9D42-A6B0258E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5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0E8D5-EC0C-9249-9162-04EC7747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E89F095-9CC1-8442-AFDD-496881980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684438-FCE4-7646-8D38-B0C4EFF23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20AAC2-3B08-C646-BA9F-C23F167C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FBC184-3B0C-8644-A937-B0DA65A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8BE9BF-0A64-4047-AE04-0F50E6D0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31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79A367-78C7-6D42-A5BF-E4F6409D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C62747-33C0-404C-B124-5D772380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52244F-177E-F045-9AD1-64CC2D1F9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C188-17A7-A14D-A9E1-DE4C7B525246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F79A26-6440-494F-9D8A-FA409B394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B33C4A-0233-494B-B3DD-2D90FF29D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82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018DC29-CF40-4AE2-9EE3-C3CB201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6463862"/>
            <a:ext cx="325821" cy="3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F68EC00-331E-41F4-BBA7-DEFAB776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"/>
            <a:ext cx="12192000" cy="68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6463862"/>
            <a:ext cx="325821" cy="3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B5710E4-D1EF-471E-B143-76C4B9EF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"/>
            <a:ext cx="12192000" cy="68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6463862"/>
            <a:ext cx="325821" cy="3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C681155-C453-43BF-8468-7C8D589E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"/>
            <a:ext cx="12192000" cy="68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83DE509C43F04893807B4BBA2F1957" ma:contentTypeVersion="14" ma:contentTypeDescription="Luo uusi asiakirja." ma:contentTypeScope="" ma:versionID="ef4afb2100dfc59e6561e60dfbab2932">
  <xsd:schema xmlns:xsd="http://www.w3.org/2001/XMLSchema" xmlns:xs="http://www.w3.org/2001/XMLSchema" xmlns:p="http://schemas.microsoft.com/office/2006/metadata/properties" xmlns:ns1="http://schemas.microsoft.com/sharepoint/v3" xmlns:ns2="a2b74ae1-7f76-4782-9cd2-bfe8e64a2c86" xmlns:ns3="01da7a08-61f1-46a0-b0a7-22d5e987a763" targetNamespace="http://schemas.microsoft.com/office/2006/metadata/properties" ma:root="true" ma:fieldsID="1f6bb499374c3fa455c42590ea715729" ns1:_="" ns2:_="" ns3:_="">
    <xsd:import namespace="http://schemas.microsoft.com/sharepoint/v3"/>
    <xsd:import namespace="a2b74ae1-7f76-4782-9cd2-bfe8e64a2c86"/>
    <xsd:import namespace="01da7a08-61f1-46a0-b0a7-22d5e987a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74ae1-7f76-4782-9cd2-bfe8e64a2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a7a08-61f1-46a0-b0a7-22d5e987a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674EF0-E99D-490D-8380-4B6FFFAEA50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0af4821-13d3-4807-8e54-48da2d3862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2D0D45-CB85-4604-A3A3-CF5C2EAE056E}"/>
</file>

<file path=customXml/itemProps3.xml><?xml version="1.0" encoding="utf-8"?>
<ds:datastoreItem xmlns:ds="http://schemas.openxmlformats.org/officeDocument/2006/customXml" ds:itemID="{E6708EA7-15BB-48F6-BB00-F91E6F864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Tommi Virtanen</dc:creator>
  <cp:lastModifiedBy>Virtanen Tommi</cp:lastModifiedBy>
  <cp:revision>74</cp:revision>
  <cp:lastPrinted>2019-09-05T05:37:07Z</cp:lastPrinted>
  <dcterms:created xsi:type="dcterms:W3CDTF">2019-08-07T07:14:00Z</dcterms:created>
  <dcterms:modified xsi:type="dcterms:W3CDTF">2020-10-19T11:49:22Z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0x0101009483DE509C43F04893807B4BBA2F1957</vt:lpwstr>
  </property>
</Properties>
</file>